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94629" autoAdjust="0"/>
  </p:normalViewPr>
  <p:slideViewPr>
    <p:cSldViewPr>
      <p:cViewPr varScale="1">
        <p:scale>
          <a:sx n="117" d="100"/>
          <a:sy n="117" d="100"/>
        </p:scale>
        <p:origin x="-23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0234-8A44-426F-8058-633FB45C1AAC}" type="datetimeFigureOut">
              <a:rPr lang="en-GB" smtClean="0"/>
              <a:t>19/06/2018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32B9-3778-4E6C-9F4F-A57EEA421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508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0234-8A44-426F-8058-633FB45C1AAC}" type="datetimeFigureOut">
              <a:rPr lang="en-GB" smtClean="0"/>
              <a:t>19/06/2018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32B9-3778-4E6C-9F4F-A57EEA421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76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0234-8A44-426F-8058-633FB45C1AAC}" type="datetimeFigureOut">
              <a:rPr lang="en-GB" smtClean="0"/>
              <a:t>19/06/2018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32B9-3778-4E6C-9F4F-A57EEA421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259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0234-8A44-426F-8058-633FB45C1AAC}" type="datetimeFigureOut">
              <a:rPr lang="en-GB" smtClean="0"/>
              <a:t>19/06/2018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32B9-3778-4E6C-9F4F-A57EEA421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2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0234-8A44-426F-8058-633FB45C1AAC}" type="datetimeFigureOut">
              <a:rPr lang="en-GB" smtClean="0"/>
              <a:t>19/06/2018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32B9-3778-4E6C-9F4F-A57EEA421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08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0234-8A44-426F-8058-633FB45C1AAC}" type="datetimeFigureOut">
              <a:rPr lang="en-GB" smtClean="0"/>
              <a:t>19/06/2018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32B9-3778-4E6C-9F4F-A57EEA421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35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0234-8A44-426F-8058-633FB45C1AAC}" type="datetimeFigureOut">
              <a:rPr lang="en-GB" smtClean="0"/>
              <a:t>19/06/2018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32B9-3778-4E6C-9F4F-A57EEA421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69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0234-8A44-426F-8058-633FB45C1AAC}" type="datetimeFigureOut">
              <a:rPr lang="en-GB" smtClean="0"/>
              <a:t>19/06/2018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32B9-3778-4E6C-9F4F-A57EEA421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941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0234-8A44-426F-8058-633FB45C1AAC}" type="datetimeFigureOut">
              <a:rPr lang="en-GB" smtClean="0"/>
              <a:t>19/06/2018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32B9-3778-4E6C-9F4F-A57EEA421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480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0234-8A44-426F-8058-633FB45C1AAC}" type="datetimeFigureOut">
              <a:rPr lang="en-GB" smtClean="0"/>
              <a:t>19/06/2018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32B9-3778-4E6C-9F4F-A57EEA421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247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0234-8A44-426F-8058-633FB45C1AAC}" type="datetimeFigureOut">
              <a:rPr lang="en-GB" smtClean="0"/>
              <a:t>19/06/2018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32B9-3778-4E6C-9F4F-A57EEA421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05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40234-8A44-426F-8058-633FB45C1AAC}" type="datetimeFigureOut">
              <a:rPr lang="en-GB" smtClean="0"/>
              <a:t>19/06/2018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F32B9-3778-4E6C-9F4F-A57EEA421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75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1" t="21220" b="19513"/>
          <a:stretch/>
        </p:blipFill>
        <p:spPr bwMode="auto">
          <a:xfrm rot="21157774">
            <a:off x="1872318" y="4569319"/>
            <a:ext cx="3888432" cy="1944025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" t="22410" r="5849" b="18145"/>
          <a:stretch/>
        </p:blipFill>
        <p:spPr bwMode="auto">
          <a:xfrm rot="811332">
            <a:off x="4951743" y="2209498"/>
            <a:ext cx="3456384" cy="1810116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 descr="Image may contain: outdo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51" t="9651" r="26796" b="8847"/>
          <a:stretch/>
        </p:blipFill>
        <p:spPr bwMode="auto">
          <a:xfrm rot="20725963">
            <a:off x="413422" y="589859"/>
            <a:ext cx="3502977" cy="2481276"/>
          </a:xfrm>
          <a:prstGeom prst="rect">
            <a:avLst/>
          </a:prstGeom>
          <a:noFill/>
          <a:ln w="508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478055">
            <a:off x="4244399" y="447845"/>
            <a:ext cx="2263761" cy="120032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b="1" u="sng" dirty="0" smtClean="0">
                <a:solidFill>
                  <a:schemeClr val="bg1"/>
                </a:solidFill>
              </a:rPr>
              <a:t>18 ton Skip Lorry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Height – 15.2ft/4.6m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Width – 10.2ft/3.10m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Length – 22.6ft/6.9m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968558">
            <a:off x="2411761" y="3186078"/>
            <a:ext cx="2181495" cy="120032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b="1" u="sng" dirty="0" smtClean="0">
                <a:solidFill>
                  <a:schemeClr val="bg1"/>
                </a:solidFill>
              </a:rPr>
              <a:t>13.5 ton Skip Lorry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Height – 13.1ft/3.9m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Width – 9.5ft/2.3m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Length – 20.7ft/6.3m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32591">
            <a:off x="6046086" y="5038306"/>
            <a:ext cx="2298514" cy="120032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b="1" u="sng" dirty="0" smtClean="0">
                <a:solidFill>
                  <a:schemeClr val="bg1"/>
                </a:solidFill>
              </a:rPr>
              <a:t>32 ton Rolonof Lorry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Height – 14.10ft/4.3m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Width – 10.2ft/3.10m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Length – 30.5ft/9.3m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40" name="Picture 16" descr="Haulaway Skip Hire &amp; Waste Recycling Servi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8" y="4735424"/>
            <a:ext cx="16764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Haulaway Skip Hire &amp; Waste Recycling Servi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879" y="170298"/>
            <a:ext cx="16764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>
            <a:off x="3923928" y="1048009"/>
            <a:ext cx="320216" cy="52086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524419" y="3284984"/>
            <a:ext cx="320216" cy="88812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759861" y="5301208"/>
            <a:ext cx="320216" cy="88812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34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39</Words>
  <Application>Microsoft Office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Conor Byrne</dc:creator>
  <cp:lastModifiedBy>Conor Byrne</cp:lastModifiedBy>
  <cp:revision>9</cp:revision>
  <dcterms:created xsi:type="dcterms:W3CDTF">2018-06-19T09:13:48Z</dcterms:created>
  <dcterms:modified xsi:type="dcterms:W3CDTF">2018-06-19T11:58:50Z</dcterms:modified>
</cp:coreProperties>
</file>